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2" r:id="rId17"/>
    <p:sldId id="273" r:id="rId18"/>
    <p:sldId id="274" r:id="rId19"/>
    <p:sldId id="275" r:id="rId20"/>
    <p:sldId id="280" r:id="rId21"/>
    <p:sldId id="278" r:id="rId22"/>
    <p:sldId id="279" r:id="rId23"/>
    <p:sldId id="281" r:id="rId24"/>
    <p:sldId id="283" r:id="rId25"/>
    <p:sldId id="285" r:id="rId26"/>
    <p:sldId id="287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45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96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05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49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57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46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95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87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89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64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0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47CD-5039-4DE3-9A9E-44E5C596CE25}" type="datetimeFigureOut">
              <a:rPr lang="pl-PL" smtClean="0"/>
              <a:t>2020-05-24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DBC9-6772-41B6-A30F-91CC86A485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90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rzewo z czerwonych serduszek w grafice 2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11" y="160338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11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2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5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4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9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3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38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2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4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4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4" y="0"/>
            <a:ext cx="485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8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Panoramiczny</PresentationFormat>
  <Paragraphs>0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Mirosawa Madziar</dc:creator>
  <cp:lastModifiedBy>Mirosawa Madziar</cp:lastModifiedBy>
  <cp:revision>4</cp:revision>
  <dcterms:created xsi:type="dcterms:W3CDTF">2020-04-26T22:14:18Z</dcterms:created>
  <dcterms:modified xsi:type="dcterms:W3CDTF">2020-05-24T14:59:43Z</dcterms:modified>
</cp:coreProperties>
</file>