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620" y="-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910E7-4943-4AAF-B7EA-A613F259B248}" type="datetimeFigureOut">
              <a:rPr lang="pl-PL" smtClean="0"/>
              <a:t>2020-06-21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7398E-661B-4129-9560-295339723D5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 dir="out"/>
        <p:sndAc>
          <p:stSnd>
            <p:snd r:embed="rId1" name="camera.wav"/>
          </p:stSnd>
        </p:sndAc>
      </p:transition>
    </mc:Choice>
    <mc:Fallback>
      <p:transition spd="slow">
        <p:fade/>
        <p:sndAc>
          <p:stSnd>
            <p:snd r:embed="rId1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910E7-4943-4AAF-B7EA-A613F259B248}" type="datetimeFigureOut">
              <a:rPr lang="pl-PL" smtClean="0"/>
              <a:t>2020-06-21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7398E-661B-4129-9560-295339723D5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 dir="out"/>
        <p:sndAc>
          <p:stSnd>
            <p:snd r:embed="rId1" name="camera.wav"/>
          </p:stSnd>
        </p:sndAc>
      </p:transition>
    </mc:Choice>
    <mc:Fallback>
      <p:transition spd="slow">
        <p:fade/>
        <p:sndAc>
          <p:stSnd>
            <p:snd r:embed="rId1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910E7-4943-4AAF-B7EA-A613F259B248}" type="datetimeFigureOut">
              <a:rPr lang="pl-PL" smtClean="0"/>
              <a:t>2020-06-21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7398E-661B-4129-9560-295339723D5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 dir="out"/>
        <p:sndAc>
          <p:stSnd>
            <p:snd r:embed="rId1" name="camera.wav"/>
          </p:stSnd>
        </p:sndAc>
      </p:transition>
    </mc:Choice>
    <mc:Fallback>
      <p:transition spd="slow">
        <p:fade/>
        <p:sndAc>
          <p:stSnd>
            <p:snd r:embed="rId1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910E7-4943-4AAF-B7EA-A613F259B248}" type="datetimeFigureOut">
              <a:rPr lang="pl-PL" smtClean="0"/>
              <a:t>2020-06-21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7398E-661B-4129-9560-295339723D5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 dir="out"/>
        <p:sndAc>
          <p:stSnd>
            <p:snd r:embed="rId1" name="camera.wav"/>
          </p:stSnd>
        </p:sndAc>
      </p:transition>
    </mc:Choice>
    <mc:Fallback>
      <p:transition spd="slow">
        <p:fade/>
        <p:sndAc>
          <p:stSnd>
            <p:snd r:embed="rId1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910E7-4943-4AAF-B7EA-A613F259B248}" type="datetimeFigureOut">
              <a:rPr lang="pl-PL" smtClean="0"/>
              <a:t>2020-06-21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7398E-661B-4129-9560-295339723D5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 dir="out"/>
        <p:sndAc>
          <p:stSnd>
            <p:snd r:embed="rId1" name="camera.wav"/>
          </p:stSnd>
        </p:sndAc>
      </p:transition>
    </mc:Choice>
    <mc:Fallback>
      <p:transition spd="slow">
        <p:fade/>
        <p:sndAc>
          <p:stSnd>
            <p:snd r:embed="rId1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910E7-4943-4AAF-B7EA-A613F259B248}" type="datetimeFigureOut">
              <a:rPr lang="pl-PL" smtClean="0"/>
              <a:t>2020-06-21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7398E-661B-4129-9560-295339723D5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 dir="out"/>
        <p:sndAc>
          <p:stSnd>
            <p:snd r:embed="rId1" name="camera.wav"/>
          </p:stSnd>
        </p:sndAc>
      </p:transition>
    </mc:Choice>
    <mc:Fallback>
      <p:transition spd="slow">
        <p:fade/>
        <p:sndAc>
          <p:stSnd>
            <p:snd r:embed="rId1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910E7-4943-4AAF-B7EA-A613F259B248}" type="datetimeFigureOut">
              <a:rPr lang="pl-PL" smtClean="0"/>
              <a:t>2020-06-21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7398E-661B-4129-9560-295339723D5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 dir="out"/>
        <p:sndAc>
          <p:stSnd>
            <p:snd r:embed="rId1" name="camera.wav"/>
          </p:stSnd>
        </p:sndAc>
      </p:transition>
    </mc:Choice>
    <mc:Fallback>
      <p:transition spd="slow">
        <p:fade/>
        <p:sndAc>
          <p:stSnd>
            <p:snd r:embed="rId1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910E7-4943-4AAF-B7EA-A613F259B248}" type="datetimeFigureOut">
              <a:rPr lang="pl-PL" smtClean="0"/>
              <a:t>2020-06-21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7398E-661B-4129-9560-295339723D5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 dir="out"/>
        <p:sndAc>
          <p:stSnd>
            <p:snd r:embed="rId1" name="camera.wav"/>
          </p:stSnd>
        </p:sndAc>
      </p:transition>
    </mc:Choice>
    <mc:Fallback>
      <p:transition spd="slow">
        <p:fade/>
        <p:sndAc>
          <p:stSnd>
            <p:snd r:embed="rId1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910E7-4943-4AAF-B7EA-A613F259B248}" type="datetimeFigureOut">
              <a:rPr lang="pl-PL" smtClean="0"/>
              <a:t>2020-06-21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7398E-661B-4129-9560-295339723D5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 dir="out"/>
        <p:sndAc>
          <p:stSnd>
            <p:snd r:embed="rId1" name="camera.wav"/>
          </p:stSnd>
        </p:sndAc>
      </p:transition>
    </mc:Choice>
    <mc:Fallback>
      <p:transition spd="slow">
        <p:fade/>
        <p:sndAc>
          <p:stSnd>
            <p:snd r:embed="rId1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910E7-4943-4AAF-B7EA-A613F259B248}" type="datetimeFigureOut">
              <a:rPr lang="pl-PL" smtClean="0"/>
              <a:t>2020-06-21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7398E-661B-4129-9560-295339723D5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 dir="out"/>
        <p:sndAc>
          <p:stSnd>
            <p:snd r:embed="rId1" name="camera.wav"/>
          </p:stSnd>
        </p:sndAc>
      </p:transition>
    </mc:Choice>
    <mc:Fallback>
      <p:transition spd="slow">
        <p:fade/>
        <p:sndAc>
          <p:stSnd>
            <p:snd r:embed="rId1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910E7-4943-4AAF-B7EA-A613F259B248}" type="datetimeFigureOut">
              <a:rPr lang="pl-PL" smtClean="0"/>
              <a:t>2020-06-21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7398E-661B-4129-9560-295339723D59}" type="slidenum">
              <a:rPr lang="pl-PL" smtClean="0"/>
              <a:t>‹#›</a:t>
            </a:fld>
            <a:endParaRPr lang="pl-PL"/>
          </a:p>
        </p:txBody>
      </p:sp>
      <p:grpSp>
        <p:nvGrpSpPr>
          <p:cNvPr id="16" name="Group 15"/>
          <p:cNvGrpSpPr/>
          <p:nvPr/>
        </p:nvGrpSpPr>
        <p:grpSpPr>
          <a:xfrm>
            <a:off x="4516154" y="994387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pl-PL" smtClean="0"/>
              <a:t>Kliknij ikonę, aby dodać obraz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 dir="out"/>
        <p:sndAc>
          <p:stSnd>
            <p:snd r:embed="rId1" name="camera.wav"/>
          </p:stSnd>
        </p:sndAc>
      </p:transition>
    </mc:Choice>
    <mc:Fallback>
      <p:transition spd="slow">
        <p:fade/>
        <p:sndAc>
          <p:stSnd>
            <p:snd r:embed="rId1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073" y="4941986"/>
            <a:ext cx="611230" cy="61123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758" y="482386"/>
            <a:ext cx="598416" cy="905704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257" y="1886983"/>
            <a:ext cx="610366" cy="610366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238" y="282933"/>
            <a:ext cx="1128521" cy="1128521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041" y="1326476"/>
            <a:ext cx="608190" cy="60819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941" y="5611427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454" y="4928166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A910E7-4943-4AAF-B7EA-A613F259B248}" type="datetimeFigureOut">
              <a:rPr lang="pl-PL" smtClean="0"/>
              <a:t>2020-06-21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07398E-661B-4129-9560-295339723D59}" type="slidenum">
              <a:rPr lang="pl-PL" smtClean="0"/>
              <a:t>‹#›</a:t>
            </a:fld>
            <a:endParaRPr lang="pl-PL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4676" y="2698928"/>
            <a:ext cx="467627" cy="46762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208" y="3166555"/>
            <a:ext cx="458770" cy="45877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800">
        <p14:flythrough dir="out"/>
        <p:sndAc>
          <p:stSnd>
            <p:snd r:embed="rId13" name="camera.wav"/>
          </p:stSnd>
        </p:sndAc>
      </p:transition>
    </mc:Choice>
    <mc:Fallback>
      <p:transition spd="slow">
        <p:fade/>
        <p:sndAc>
          <p:stSnd>
            <p:snd r:embed="rId13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ZAPRASZAMY NA SAFARI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 rot="10800000" flipV="1">
            <a:off x="1111546" y="5639078"/>
            <a:ext cx="7020857" cy="940173"/>
          </a:xfrm>
        </p:spPr>
        <p:txBody>
          <a:bodyPr>
            <a:normAutofit/>
          </a:bodyPr>
          <a:lstStyle/>
          <a:p>
            <a:pPr algn="ctr"/>
            <a:r>
              <a:rPr lang="pl-PL" sz="4000" dirty="0" smtClean="0"/>
              <a:t>ZAPRASZAMY</a:t>
            </a:r>
            <a:endParaRPr lang="pl-PL" sz="40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476673"/>
            <a:ext cx="6858000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442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 dir="out"/>
        <p:sndAc>
          <p:stSnd>
            <p:snd r:embed="rId2" name="camera.wav"/>
          </p:stSnd>
        </p:sndAc>
      </p:transition>
    </mc:Choice>
    <mc:Fallback>
      <p:transition spd="slow">
        <p:fade/>
        <p:sndAc>
          <p:stSnd>
            <p:snd r:embed="rId2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48680"/>
            <a:ext cx="8268020" cy="5868000"/>
          </a:xfrm>
        </p:spPr>
      </p:pic>
    </p:spTree>
    <p:extLst>
      <p:ext uri="{BB962C8B-B14F-4D97-AF65-F5344CB8AC3E}">
        <p14:creationId xmlns:p14="http://schemas.microsoft.com/office/powerpoint/2010/main" val="767063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 dir="out"/>
        <p:sndAc>
          <p:stSnd>
            <p:snd r:embed="rId2" name="camera.wav"/>
          </p:stSnd>
        </p:sndAc>
      </p:transition>
    </mc:Choice>
    <mc:Fallback>
      <p:transition spd="slow">
        <p:fade/>
        <p:sndAc>
          <p:stSnd>
            <p:snd r:embed="rId2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48680"/>
            <a:ext cx="8268020" cy="5868000"/>
          </a:xfrm>
        </p:spPr>
      </p:pic>
    </p:spTree>
    <p:extLst>
      <p:ext uri="{BB962C8B-B14F-4D97-AF65-F5344CB8AC3E}">
        <p14:creationId xmlns:p14="http://schemas.microsoft.com/office/powerpoint/2010/main" val="2345522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 dir="out"/>
        <p:sndAc>
          <p:stSnd>
            <p:snd r:embed="rId2" name="camera.wav"/>
          </p:stSnd>
        </p:sndAc>
      </p:transition>
    </mc:Choice>
    <mc:Fallback>
      <p:transition spd="slow">
        <p:fade/>
        <p:sndAc>
          <p:stSnd>
            <p:snd r:embed="rId2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76672"/>
            <a:ext cx="8268020" cy="5868000"/>
          </a:xfrm>
        </p:spPr>
      </p:pic>
    </p:spTree>
    <p:extLst>
      <p:ext uri="{BB962C8B-B14F-4D97-AF65-F5344CB8AC3E}">
        <p14:creationId xmlns:p14="http://schemas.microsoft.com/office/powerpoint/2010/main" val="3950810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 dir="out"/>
        <p:sndAc>
          <p:stSnd>
            <p:snd r:embed="rId2" name="camera.wav"/>
          </p:stSnd>
        </p:sndAc>
      </p:transition>
    </mc:Choice>
    <mc:Fallback>
      <p:transition spd="slow">
        <p:fade/>
        <p:sndAc>
          <p:stSnd>
            <p:snd r:embed="rId2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4664"/>
            <a:ext cx="8268020" cy="5868000"/>
          </a:xfrm>
        </p:spPr>
      </p:pic>
    </p:spTree>
    <p:extLst>
      <p:ext uri="{BB962C8B-B14F-4D97-AF65-F5344CB8AC3E}">
        <p14:creationId xmlns:p14="http://schemas.microsoft.com/office/powerpoint/2010/main" val="821259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 dir="out"/>
        <p:sndAc>
          <p:stSnd>
            <p:snd r:embed="rId2" name="camera.wav"/>
          </p:stSnd>
        </p:sndAc>
      </p:transition>
    </mc:Choice>
    <mc:Fallback>
      <p:transition spd="slow">
        <p:fade/>
        <p:sndAc>
          <p:stSnd>
            <p:snd r:embed="rId2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04664"/>
            <a:ext cx="8268020" cy="5868000"/>
          </a:xfrm>
        </p:spPr>
      </p:pic>
    </p:spTree>
    <p:extLst>
      <p:ext uri="{BB962C8B-B14F-4D97-AF65-F5344CB8AC3E}">
        <p14:creationId xmlns:p14="http://schemas.microsoft.com/office/powerpoint/2010/main" val="27279444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 dir="out"/>
        <p:sndAc>
          <p:stSnd>
            <p:snd r:embed="rId2" name="camera.wav"/>
          </p:stSnd>
        </p:sndAc>
      </p:transition>
    </mc:Choice>
    <mc:Fallback>
      <p:transition spd="slow">
        <p:fade/>
        <p:sndAc>
          <p:stSnd>
            <p:snd r:embed="rId2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48680"/>
            <a:ext cx="8268020" cy="5868000"/>
          </a:xfrm>
        </p:spPr>
      </p:pic>
    </p:spTree>
    <p:extLst>
      <p:ext uri="{BB962C8B-B14F-4D97-AF65-F5344CB8AC3E}">
        <p14:creationId xmlns:p14="http://schemas.microsoft.com/office/powerpoint/2010/main" val="111251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 dir="out"/>
        <p:sndAc>
          <p:stSnd>
            <p:snd r:embed="rId2" name="camera.wav"/>
          </p:stSnd>
        </p:sndAc>
      </p:transition>
    </mc:Choice>
    <mc:Fallback>
      <p:transition spd="slow">
        <p:fade/>
        <p:sndAc>
          <p:stSnd>
            <p:snd r:embed="rId2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20688"/>
            <a:ext cx="8268020" cy="5868000"/>
          </a:xfrm>
        </p:spPr>
      </p:pic>
    </p:spTree>
    <p:extLst>
      <p:ext uri="{BB962C8B-B14F-4D97-AF65-F5344CB8AC3E}">
        <p14:creationId xmlns:p14="http://schemas.microsoft.com/office/powerpoint/2010/main" val="1666280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 dir="out"/>
        <p:sndAc>
          <p:stSnd>
            <p:snd r:embed="rId2" name="camera.wav"/>
          </p:stSnd>
        </p:sndAc>
      </p:transition>
    </mc:Choice>
    <mc:Fallback>
      <p:transition spd="slow">
        <p:fade/>
        <p:sndAc>
          <p:stSnd>
            <p:snd r:embed="rId2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48680"/>
            <a:ext cx="8268020" cy="5868000"/>
          </a:xfrm>
        </p:spPr>
      </p:pic>
    </p:spTree>
    <p:extLst>
      <p:ext uri="{BB962C8B-B14F-4D97-AF65-F5344CB8AC3E}">
        <p14:creationId xmlns:p14="http://schemas.microsoft.com/office/powerpoint/2010/main" val="3488260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 dir="out"/>
        <p:sndAc>
          <p:stSnd>
            <p:snd r:embed="rId2" name="camera.wav"/>
          </p:stSnd>
        </p:sndAc>
      </p:transition>
    </mc:Choice>
    <mc:Fallback>
      <p:transition spd="slow">
        <p:fade/>
        <p:sndAc>
          <p:stSnd>
            <p:snd r:embed="rId2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48680"/>
            <a:ext cx="8268020" cy="5868000"/>
          </a:xfrm>
        </p:spPr>
      </p:pic>
    </p:spTree>
    <p:extLst>
      <p:ext uri="{BB962C8B-B14F-4D97-AF65-F5344CB8AC3E}">
        <p14:creationId xmlns:p14="http://schemas.microsoft.com/office/powerpoint/2010/main" val="3206332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 dir="out"/>
        <p:sndAc>
          <p:stSnd>
            <p:snd r:embed="rId2" name="camera.wav"/>
          </p:stSnd>
        </p:sndAc>
      </p:transition>
    </mc:Choice>
    <mc:Fallback>
      <p:transition spd="slow">
        <p:fade/>
        <p:sndAc>
          <p:stSnd>
            <p:snd r:embed="rId2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92696"/>
            <a:ext cx="8268020" cy="5868000"/>
          </a:xfrm>
        </p:spPr>
      </p:pic>
    </p:spTree>
    <p:extLst>
      <p:ext uri="{BB962C8B-B14F-4D97-AF65-F5344CB8AC3E}">
        <p14:creationId xmlns:p14="http://schemas.microsoft.com/office/powerpoint/2010/main" val="486269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 dir="out"/>
        <p:sndAc>
          <p:stSnd>
            <p:snd r:embed="rId2" name="camera.wav"/>
          </p:stSnd>
        </p:sndAc>
      </p:transition>
    </mc:Choice>
    <mc:Fallback>
      <p:transition spd="slow">
        <p:fade/>
        <p:sndAc>
          <p:stSnd>
            <p:snd r:embed="rId2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flipH="1">
            <a:off x="1055161" y="675724"/>
            <a:ext cx="6901215" cy="924475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20688"/>
            <a:ext cx="8014400" cy="5688000"/>
          </a:xfrm>
        </p:spPr>
      </p:pic>
    </p:spTree>
    <p:extLst>
      <p:ext uri="{BB962C8B-B14F-4D97-AF65-F5344CB8AC3E}">
        <p14:creationId xmlns:p14="http://schemas.microsoft.com/office/powerpoint/2010/main" val="2518197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 dir="out"/>
        <p:sndAc>
          <p:stSnd>
            <p:snd r:embed="rId2" name="camera.wav"/>
          </p:stSnd>
        </p:sndAc>
      </p:transition>
    </mc:Choice>
    <mc:Fallback>
      <p:transition spd="slow">
        <p:fade/>
        <p:sndAc>
          <p:stSnd>
            <p:snd r:embed="rId2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48680"/>
            <a:ext cx="8268020" cy="5868000"/>
          </a:xfrm>
        </p:spPr>
      </p:pic>
    </p:spTree>
    <p:extLst>
      <p:ext uri="{BB962C8B-B14F-4D97-AF65-F5344CB8AC3E}">
        <p14:creationId xmlns:p14="http://schemas.microsoft.com/office/powerpoint/2010/main" val="596901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 dir="out"/>
        <p:sndAc>
          <p:stSnd>
            <p:snd r:embed="rId2" name="camera.wav"/>
          </p:stSnd>
        </p:sndAc>
      </p:transition>
    </mc:Choice>
    <mc:Fallback>
      <p:transition spd="slow">
        <p:fade/>
        <p:sndAc>
          <p:stSnd>
            <p:snd r:embed="rId2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48680"/>
            <a:ext cx="8268020" cy="5868000"/>
          </a:xfrm>
        </p:spPr>
      </p:pic>
    </p:spTree>
    <p:extLst>
      <p:ext uri="{BB962C8B-B14F-4D97-AF65-F5344CB8AC3E}">
        <p14:creationId xmlns:p14="http://schemas.microsoft.com/office/powerpoint/2010/main" val="25616915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 dir="out"/>
        <p:sndAc>
          <p:stSnd>
            <p:snd r:embed="rId2" name="camera.wav"/>
          </p:stSnd>
        </p:sndAc>
      </p:transition>
    </mc:Choice>
    <mc:Fallback>
      <p:transition spd="slow">
        <p:fade/>
        <p:sndAc>
          <p:stSnd>
            <p:snd r:embed="rId2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76672"/>
            <a:ext cx="8268020" cy="5868000"/>
          </a:xfrm>
        </p:spPr>
      </p:pic>
    </p:spTree>
    <p:extLst>
      <p:ext uri="{BB962C8B-B14F-4D97-AF65-F5344CB8AC3E}">
        <p14:creationId xmlns:p14="http://schemas.microsoft.com/office/powerpoint/2010/main" val="2269839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 dir="out"/>
        <p:sndAc>
          <p:stSnd>
            <p:snd r:embed="rId2" name="camera.wav"/>
          </p:stSnd>
        </p:sndAc>
      </p:transition>
    </mc:Choice>
    <mc:Fallback>
      <p:transition spd="slow">
        <p:fade/>
        <p:sndAc>
          <p:stSnd>
            <p:snd r:embed="rId2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48680"/>
            <a:ext cx="8268020" cy="5868000"/>
          </a:xfrm>
        </p:spPr>
      </p:pic>
    </p:spTree>
    <p:extLst>
      <p:ext uri="{BB962C8B-B14F-4D97-AF65-F5344CB8AC3E}">
        <p14:creationId xmlns:p14="http://schemas.microsoft.com/office/powerpoint/2010/main" val="2068546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 dir="out"/>
        <p:sndAc>
          <p:stSnd>
            <p:snd r:embed="rId2" name="camera.wav"/>
          </p:stSnd>
        </p:sndAc>
      </p:transition>
    </mc:Choice>
    <mc:Fallback>
      <p:transition spd="slow">
        <p:fade/>
        <p:sndAc>
          <p:stSnd>
            <p:snd r:embed="rId2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6672"/>
            <a:ext cx="8268020" cy="5868000"/>
          </a:xfrm>
        </p:spPr>
      </p:pic>
    </p:spTree>
    <p:extLst>
      <p:ext uri="{BB962C8B-B14F-4D97-AF65-F5344CB8AC3E}">
        <p14:creationId xmlns:p14="http://schemas.microsoft.com/office/powerpoint/2010/main" val="919946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 dir="out"/>
        <p:sndAc>
          <p:stSnd>
            <p:snd r:embed="rId2" name="camera.wav"/>
          </p:stSnd>
        </p:sndAc>
      </p:transition>
    </mc:Choice>
    <mc:Fallback>
      <p:transition spd="slow">
        <p:fade/>
        <p:sndAc>
          <p:stSnd>
            <p:snd r:embed="rId2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76672"/>
            <a:ext cx="8268020" cy="5868000"/>
          </a:xfrm>
        </p:spPr>
      </p:pic>
    </p:spTree>
    <p:extLst>
      <p:ext uri="{BB962C8B-B14F-4D97-AF65-F5344CB8AC3E}">
        <p14:creationId xmlns:p14="http://schemas.microsoft.com/office/powerpoint/2010/main" val="4272030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 dir="out"/>
        <p:sndAc>
          <p:stSnd>
            <p:snd r:embed="rId2" name="camera.wav"/>
          </p:stSnd>
        </p:sndAc>
      </p:transition>
    </mc:Choice>
    <mc:Fallback>
      <p:transition spd="slow">
        <p:fade/>
        <p:sndAc>
          <p:stSnd>
            <p:snd r:embed="rId2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8268020" cy="5868000"/>
          </a:xfrm>
        </p:spPr>
      </p:pic>
    </p:spTree>
    <p:extLst>
      <p:ext uri="{BB962C8B-B14F-4D97-AF65-F5344CB8AC3E}">
        <p14:creationId xmlns:p14="http://schemas.microsoft.com/office/powerpoint/2010/main" val="22616102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 dir="out"/>
        <p:sndAc>
          <p:stSnd>
            <p:snd r:embed="rId2" name="camera.wav"/>
          </p:stSnd>
        </p:sndAc>
      </p:transition>
    </mc:Choice>
    <mc:Fallback>
      <p:transition spd="slow">
        <p:fade/>
        <p:sndAc>
          <p:stSnd>
            <p:snd r:embed="rId2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20688"/>
            <a:ext cx="8268020" cy="5868000"/>
          </a:xfrm>
        </p:spPr>
      </p:pic>
    </p:spTree>
    <p:extLst>
      <p:ext uri="{BB962C8B-B14F-4D97-AF65-F5344CB8AC3E}">
        <p14:creationId xmlns:p14="http://schemas.microsoft.com/office/powerpoint/2010/main" val="19139479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 dir="out"/>
        <p:sndAc>
          <p:stSnd>
            <p:snd r:embed="rId2" name="camera.wav"/>
          </p:stSnd>
        </p:sndAc>
      </p:transition>
    </mc:Choice>
    <mc:Fallback>
      <p:transition spd="slow">
        <p:fade/>
        <p:sndAc>
          <p:stSnd>
            <p:snd r:embed="rId2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48680"/>
            <a:ext cx="8268020" cy="5868000"/>
          </a:xfrm>
        </p:spPr>
      </p:pic>
    </p:spTree>
    <p:extLst>
      <p:ext uri="{BB962C8B-B14F-4D97-AF65-F5344CB8AC3E}">
        <p14:creationId xmlns:p14="http://schemas.microsoft.com/office/powerpoint/2010/main" val="3783444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 dir="out"/>
        <p:sndAc>
          <p:stSnd>
            <p:snd r:embed="rId2" name="camera.wav"/>
          </p:stSnd>
        </p:sndAc>
      </p:transition>
    </mc:Choice>
    <mc:Fallback>
      <p:transition spd="slow">
        <p:fade/>
        <p:sndAc>
          <p:stSnd>
            <p:snd r:embed="rId2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6672"/>
            <a:ext cx="8268020" cy="5868000"/>
          </a:xfrm>
        </p:spPr>
      </p:pic>
    </p:spTree>
    <p:extLst>
      <p:ext uri="{BB962C8B-B14F-4D97-AF65-F5344CB8AC3E}">
        <p14:creationId xmlns:p14="http://schemas.microsoft.com/office/powerpoint/2010/main" val="511600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 dir="out"/>
        <p:sndAc>
          <p:stSnd>
            <p:snd r:embed="rId2" name="camera.wav"/>
          </p:stSnd>
        </p:sndAc>
      </p:transition>
    </mc:Choice>
    <mc:Fallback>
      <p:transition spd="slow">
        <p:fade/>
        <p:sndAc>
          <p:stSnd>
            <p:snd r:embed="rId2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92696"/>
            <a:ext cx="8115848" cy="5760000"/>
          </a:xfrm>
        </p:spPr>
      </p:pic>
    </p:spTree>
    <p:extLst>
      <p:ext uri="{BB962C8B-B14F-4D97-AF65-F5344CB8AC3E}">
        <p14:creationId xmlns:p14="http://schemas.microsoft.com/office/powerpoint/2010/main" val="1435091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 dir="out"/>
        <p:sndAc>
          <p:stSnd>
            <p:snd r:embed="rId2" name="camera.wav"/>
          </p:stSnd>
        </p:sndAc>
      </p:transition>
    </mc:Choice>
    <mc:Fallback>
      <p:transition spd="slow">
        <p:fade/>
        <p:sndAc>
          <p:stSnd>
            <p:snd r:embed="rId2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76672"/>
            <a:ext cx="8268020" cy="5868000"/>
          </a:xfrm>
        </p:spPr>
      </p:pic>
    </p:spTree>
    <p:extLst>
      <p:ext uri="{BB962C8B-B14F-4D97-AF65-F5344CB8AC3E}">
        <p14:creationId xmlns:p14="http://schemas.microsoft.com/office/powerpoint/2010/main" val="2410147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 dir="out"/>
        <p:sndAc>
          <p:stSnd>
            <p:snd r:embed="rId2" name="camera.wav"/>
          </p:stSnd>
        </p:sndAc>
      </p:transition>
    </mc:Choice>
    <mc:Fallback>
      <p:transition spd="slow">
        <p:fade/>
        <p:sndAc>
          <p:stSnd>
            <p:snd r:embed="rId2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09442" y="332656"/>
            <a:ext cx="7125113" cy="1267543"/>
          </a:xfrm>
        </p:spPr>
        <p:txBody>
          <a:bodyPr/>
          <a:lstStyle/>
          <a:p>
            <a:pPr algn="ctr"/>
            <a:r>
              <a:rPr lang="pl-PL" b="1" dirty="0" smtClean="0"/>
              <a:t>WYRUSZAMY</a:t>
            </a:r>
            <a:endParaRPr lang="pl-PL" b="1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268760"/>
            <a:ext cx="7659332" cy="5436000"/>
          </a:xfrm>
        </p:spPr>
      </p:pic>
    </p:spTree>
    <p:extLst>
      <p:ext uri="{BB962C8B-B14F-4D97-AF65-F5344CB8AC3E}">
        <p14:creationId xmlns:p14="http://schemas.microsoft.com/office/powerpoint/2010/main" val="1386072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 dir="out"/>
        <p:sndAc>
          <p:stSnd>
            <p:snd r:embed="rId2" name="camera.wav"/>
          </p:stSnd>
        </p:sndAc>
      </p:transition>
    </mc:Choice>
    <mc:Fallback>
      <p:transition spd="slow">
        <p:fade/>
        <p:sndAc>
          <p:stSnd>
            <p:snd r:embed="rId2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92696"/>
            <a:ext cx="8268020" cy="5868000"/>
          </a:xfrm>
        </p:spPr>
      </p:pic>
    </p:spTree>
    <p:extLst>
      <p:ext uri="{BB962C8B-B14F-4D97-AF65-F5344CB8AC3E}">
        <p14:creationId xmlns:p14="http://schemas.microsoft.com/office/powerpoint/2010/main" val="4154165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 dir="out"/>
        <p:sndAc>
          <p:stSnd>
            <p:snd r:embed="rId2" name="camera.wav"/>
          </p:stSnd>
        </p:sndAc>
      </p:transition>
    </mc:Choice>
    <mc:Fallback>
      <p:transition spd="slow">
        <p:fade/>
        <p:sndAc>
          <p:stSnd>
            <p:snd r:embed="rId2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48680"/>
            <a:ext cx="8268020" cy="5868000"/>
          </a:xfrm>
        </p:spPr>
      </p:pic>
    </p:spTree>
    <p:extLst>
      <p:ext uri="{BB962C8B-B14F-4D97-AF65-F5344CB8AC3E}">
        <p14:creationId xmlns:p14="http://schemas.microsoft.com/office/powerpoint/2010/main" val="386101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 dir="out"/>
        <p:sndAc>
          <p:stSnd>
            <p:snd r:embed="rId2" name="camera.wav"/>
          </p:stSnd>
        </p:sndAc>
      </p:transition>
    </mc:Choice>
    <mc:Fallback>
      <p:transition spd="slow">
        <p:fade/>
        <p:sndAc>
          <p:stSnd>
            <p:snd r:embed="rId2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20688"/>
            <a:ext cx="8268020" cy="5868000"/>
          </a:xfrm>
        </p:spPr>
      </p:pic>
    </p:spTree>
    <p:extLst>
      <p:ext uri="{BB962C8B-B14F-4D97-AF65-F5344CB8AC3E}">
        <p14:creationId xmlns:p14="http://schemas.microsoft.com/office/powerpoint/2010/main" val="4197670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 dir="out"/>
        <p:sndAc>
          <p:stSnd>
            <p:snd r:embed="rId2" name="camera.wav"/>
          </p:stSnd>
        </p:sndAc>
      </p:transition>
    </mc:Choice>
    <mc:Fallback>
      <p:transition spd="slow">
        <p:fade/>
        <p:sndAc>
          <p:stSnd>
            <p:snd r:embed="rId2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20688"/>
            <a:ext cx="8268020" cy="5868000"/>
          </a:xfrm>
        </p:spPr>
      </p:pic>
    </p:spTree>
    <p:extLst>
      <p:ext uri="{BB962C8B-B14F-4D97-AF65-F5344CB8AC3E}">
        <p14:creationId xmlns:p14="http://schemas.microsoft.com/office/powerpoint/2010/main" val="3984235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 dir="out"/>
        <p:sndAc>
          <p:stSnd>
            <p:snd r:embed="rId2" name="camera.wav"/>
          </p:stSnd>
        </p:sndAc>
      </p:transition>
    </mc:Choice>
    <mc:Fallback>
      <p:transition spd="slow">
        <p:fade/>
        <p:sndAc>
          <p:stSnd>
            <p:snd r:embed="rId2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6672"/>
            <a:ext cx="8268020" cy="5868000"/>
          </a:xfrm>
        </p:spPr>
      </p:pic>
    </p:spTree>
    <p:extLst>
      <p:ext uri="{BB962C8B-B14F-4D97-AF65-F5344CB8AC3E}">
        <p14:creationId xmlns:p14="http://schemas.microsoft.com/office/powerpoint/2010/main" val="4133295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 dir="out"/>
        <p:sndAc>
          <p:stSnd>
            <p:snd r:embed="rId2" name="camera.wav"/>
          </p:stSnd>
        </p:sndAc>
      </p:transition>
    </mc:Choice>
    <mc:Fallback>
      <p:transition spd="slow">
        <p:fade/>
        <p:sndAc>
          <p:stSnd>
            <p:snd r:embed="rId2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ummer">
  <a:themeElements>
    <a:clrScheme name="Summer">
      <a:dk1>
        <a:sysClr val="windowText" lastClr="000000"/>
      </a:dk1>
      <a:lt1>
        <a:sysClr val="window" lastClr="FFFFFF"/>
      </a:lt1>
      <a:dk2>
        <a:srgbClr val="E89117"/>
      </a:dk2>
      <a:lt2>
        <a:srgbClr val="FEDD78"/>
      </a:lt2>
      <a:accent1>
        <a:srgbClr val="A1B633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Summ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umm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TM01972873[[fn=Lato]]</Template>
  <TotalTime>27</TotalTime>
  <Words>5</Words>
  <Application>Microsoft Office PowerPoint</Application>
  <PresentationFormat>Pokaz na ekranie (4:3)</PresentationFormat>
  <Paragraphs>3</Paragraphs>
  <Slides>30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30</vt:i4>
      </vt:variant>
    </vt:vector>
  </HeadingPairs>
  <TitlesOfParts>
    <vt:vector size="31" baseType="lpstr">
      <vt:lpstr>Summer</vt:lpstr>
      <vt:lpstr>ZAPRASZAMY NA SAFARI</vt:lpstr>
      <vt:lpstr>Prezentacja programu PowerPoint</vt:lpstr>
      <vt:lpstr>Prezentacja programu PowerPoint</vt:lpstr>
      <vt:lpstr>WYRUSZAMY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ZAPRASZAMY NA SAFARI</dc:title>
  <dc:creator>Admin</dc:creator>
  <cp:lastModifiedBy>Admin</cp:lastModifiedBy>
  <cp:revision>3</cp:revision>
  <dcterms:created xsi:type="dcterms:W3CDTF">2020-06-21T17:19:10Z</dcterms:created>
  <dcterms:modified xsi:type="dcterms:W3CDTF">2020-06-21T17:46:24Z</dcterms:modified>
</cp:coreProperties>
</file>